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362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D03A5-509F-4DBB-9227-22E2C401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A13E94-E7A4-46B1-AD1F-BF56E7E84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4581C1-4BD6-4CE7-BA74-4DFEF13F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3E4C36-1F46-42D2-AE45-D2E91B82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D43C99-458A-41E2-967F-A611F685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4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B1C15-9C5D-4CD4-B465-56A1148C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A4EC2-A802-4941-AB5C-18FD09719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325843-F0CC-47E0-B97D-D14E4717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64EAB-BB41-440A-A3F2-10C5827F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A1B71D-F24F-46E5-AE99-821B80B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57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9C0755-166F-4FF9-B933-A25FB60E1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61ED72-2DE8-45DE-B927-A4DD5EC1F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F76000-AC64-4B1F-83CE-2E0A5C7C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718306-8905-4B54-AA18-CB9F6DDA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8F57CB-E891-4FF1-A653-82C6A210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63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6CE80-5B41-4597-9750-1156EF69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4DD708-D89B-458E-ABD8-903411C9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F61A0-4A42-41BF-9A06-879055A5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FF0E7E-9BA2-4799-B6F2-A94A711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29DF8B-F836-4038-901B-5D77597D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97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65607-9EDD-481E-A727-B7F43765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4BD6BF-DA0D-459C-A110-4C34F6199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FBA333-96FF-4FC4-93CE-36937FF8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9FC2F7-BFE1-44F0-93D0-FFE9B580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D87B27-F88C-47F6-BE60-080AE0A8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00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F75D1D-685C-4F09-8140-6244F910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02F923-E838-4C4F-9860-4179D5F13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B5ABC8-ABA3-4A06-90D9-DF266771F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A3FD62-311D-47B7-9A76-8C6A6E34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7F964E-5C86-41E6-AA23-FF91A94C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3E6BA8-C207-4EC7-98B6-26C141D0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8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71558-F945-49AD-94E8-28FC30C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F5CD6C-12B0-4DB2-80A2-9D80F8EA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D686F3-9433-4BE2-A409-939882ABA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62624A-59E7-441E-A54E-210D6A90C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A67385-D376-412E-AE21-969638629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CB8AF47-6F23-4A41-9B0F-63E4715C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EDE8A5-6017-42E8-A0AD-FA43F3CD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705026-B498-4114-98BA-BD1B86FB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117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8587F-2CD0-419E-AE95-5CF30FC8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79F7BA-2A5D-41C6-AC93-C06576A7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60E362-2FC5-460D-B90E-8D8F658C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88864D-5191-4AF2-AF1F-700BDF56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B974816-F3DA-46DB-A38B-E3E12593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BCDB0EE-9DF8-49E9-9B0F-CC760357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C3FEF0-305A-4F9F-82B3-BF8C7556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86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CFF7D-2389-4378-A39C-D0704351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BDBA0-2B2A-46DD-8283-C1B3E95D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64891D-5633-4025-8C54-D62D67E45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3FF2F-B2EA-4FD9-8CCF-7A882ECB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F6C4B3-97C9-4302-9744-F408B876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12052E-325E-4CEE-982F-05B72E00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10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BDB15-FDBF-4976-B4DB-F5634564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ED95B60-8C0C-4163-B64B-B18A480ED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7557A9-94A0-4A2D-BEC0-DEAFE5C82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CFC13-08C6-476B-9F40-A23A0698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118B71-E442-403B-80A1-4BE5784B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988EE6-AAB7-4D0F-B032-79200E2A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900A6E-1555-48AC-87D7-3C6DDA5B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9B13B4-2332-4C58-9967-97369AE9A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606522-9039-41D7-94DC-02BAE6FA9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3461A-9A89-4381-92ED-E895DF552012}" type="datetimeFigureOut">
              <a:rPr lang="zh-TW" altLang="en-US" smtClean="0"/>
              <a:t>2024/7/14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00AE2-AEFA-43C4-B4C7-625B1BE3A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CE627C-2210-4F9D-8BF2-E510071A6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41681-64ED-4482-A1E4-0B9D682CF9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00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C48952E-F192-43B3-9979-F32786E7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9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3598FE-EEEE-4F55-98D3-84122C58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04804EC-D048-4F24-A98C-D670CACF3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5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B62072-AD69-4AF3-9DA9-E5E685FF8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5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67F9FA-BD3A-48FA-9C7C-88C7152F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C54F54E-E805-4BA6-AF23-DDDCCD62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0DC1E7-1EA9-4578-8B8D-AAC38986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FB6E4BE-C89F-4EE3-A00B-6A097AAD9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1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C58241-D102-4097-8A3A-2BFF0625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8EC5637-E688-476A-BB95-315B51B5F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71763A8-1DF1-44E3-8D0C-675D651F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5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486AB9-8521-4148-8618-6FF7D9D8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2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2E85A4-9369-4D0B-BAB9-65C6AF2F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0BC066-B645-440C-8469-04B02FAB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C878EC-0087-465D-B700-863B4393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4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76BB98-4554-41E0-9310-18EDC3BB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61E7B1-C4A4-44CE-A588-A5B7BD883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21C107-577D-4D02-93D5-1936759C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DF5D8B-198A-42A0-9C89-3D20F492D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884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A73DA72-D7A7-4856-BB65-587ABCEC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3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FB51166-9A15-4B68-B681-F8635F8B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7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8D84A23-6F63-4088-9A4B-918A936F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4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975810-1798-4865-B4F3-3828ABF4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7C4ABA6-6298-4276-AD82-8E82A16A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9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CEA72E-AB57-4658-ADC8-F603439C9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61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7DEA84A-5A75-4A9A-9AAA-2E663FF2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85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EE88DC-106A-42F3-962E-437E206A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C85F81-F871-4C4B-822D-55391E8CC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8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744A2D-146A-44D3-A613-60900057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4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F3C11DA-8E06-4CB5-8C18-B06557275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41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90F419-1310-4568-BEA0-2C2DD3B6F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87B9BB-7B14-4927-B5FA-E8F558669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16" y="324465"/>
            <a:ext cx="6495430" cy="151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9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4.07407E-6 L 4.16667E-7 -1.2541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B722B9-BF27-4FB4-A550-B7C0225BC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6A35A77-381C-4B2D-A3BE-AD64D614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E3E67E5-4FDF-4410-BB5C-B59FE434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5FCD3E4-1AE1-42B4-AC17-5AD2439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8AA39C2-775B-4AD0-85DF-F1E02E66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55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C161037-AF98-4656-B384-0A0D30AF4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3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653436D-0CAA-4874-B2B3-B78375FA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4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505EDE0-C07B-454C-9F49-FF0701E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F82E77-B202-4EC8-AEF6-99D35AB9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2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6D2515-A9C2-4530-A57D-75CFB538D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522710-7CBB-4F8E-8577-4684E9931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0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D8FB9A-5C9F-4DDA-8E26-644895F5F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6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DA59D7-2333-4CF9-B3AA-006DC296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寬螢幕</PresentationFormat>
  <Paragraphs>0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念孜 官</dc:creator>
  <cp:lastModifiedBy>念孜 官</cp:lastModifiedBy>
  <cp:revision>4</cp:revision>
  <dcterms:created xsi:type="dcterms:W3CDTF">2024-07-04T01:49:43Z</dcterms:created>
  <dcterms:modified xsi:type="dcterms:W3CDTF">2024-07-14T16:08:53Z</dcterms:modified>
</cp:coreProperties>
</file>